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39763" y="384176"/>
            <a:ext cx="11522076" cy="81930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465AD-A308-48E1-8C1E-D534B346F323}" type="datetimeFigureOut">
              <a:rPr lang="ru-RU"/>
              <a:pPr>
                <a:defRPr/>
              </a:pPr>
              <a:t>05.06.2018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B18B1-D9E5-4002-AFE9-6A5E0A3ACC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70" tIns="63987" rIns="127970" bIns="639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70" tIns="63987" rIns="127970" bIns="63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639763" y="8899525"/>
            <a:ext cx="29876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70" tIns="63987" rIns="127970" bIns="63987" numCol="1" anchor="ctr" anchorCtr="0" compatLnSpc="1">
            <a:prstTxWarp prst="textNoShape">
              <a:avLst/>
            </a:prstTxWarp>
          </a:bodyPr>
          <a:lstStyle>
            <a:lvl1pPr defTabSz="1277784">
              <a:defRPr sz="17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42A93F7-E1FD-4377-994E-1C79B6F6A3F9}" type="datetimeFigureOut">
              <a:rPr lang="ru-RU"/>
              <a:pPr>
                <a:defRPr/>
              </a:pPr>
              <a:t>05.06.2018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373563" y="8899525"/>
            <a:ext cx="40544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70" tIns="63987" rIns="127970" bIns="63987" numCol="1" anchor="ctr" anchorCtr="0" compatLnSpc="1">
            <a:prstTxWarp prst="textNoShape">
              <a:avLst/>
            </a:prstTxWarp>
          </a:bodyPr>
          <a:lstStyle>
            <a:lvl1pPr algn="ctr" defTabSz="1277784">
              <a:defRPr sz="17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174163" y="8899525"/>
            <a:ext cx="29876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7970" tIns="63987" rIns="127970" bIns="63987" numCol="1" anchor="ctr" anchorCtr="0" compatLnSpc="1">
            <a:prstTxWarp prst="textNoShape">
              <a:avLst/>
            </a:prstTxWarp>
          </a:bodyPr>
          <a:lstStyle>
            <a:lvl1pPr algn="r" defTabSz="1277784">
              <a:defRPr sz="1700">
                <a:solidFill>
                  <a:srgbClr val="898989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16220C0-9BD5-447D-A264-B4E74D56D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276350" rtl="0" eaLnBrk="0" fontAlgn="base" hangingPunct="0">
        <a:spcBef>
          <a:spcPct val="0"/>
        </a:spcBef>
        <a:spcAft>
          <a:spcPct val="0"/>
        </a:spcAft>
        <a:defRPr sz="62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defTabSz="127635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pitchFamily="18" charset="0"/>
        </a:defRPr>
      </a:lvl2pPr>
      <a:lvl3pPr algn="ctr" defTabSz="127635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pitchFamily="18" charset="0"/>
        </a:defRPr>
      </a:lvl3pPr>
      <a:lvl4pPr algn="ctr" defTabSz="127635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pitchFamily="18" charset="0"/>
        </a:defRPr>
      </a:lvl4pPr>
      <a:lvl5pPr algn="ctr" defTabSz="1276350" rtl="0" eaLnBrk="0" fontAlgn="base" hangingPunct="0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Times New Roman" pitchFamily="18" charset="0"/>
        </a:defRPr>
      </a:lvl5pPr>
      <a:lvl6pPr marL="640003" algn="ctr" defTabSz="1277784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6pPr>
      <a:lvl7pPr marL="1280006" algn="ctr" defTabSz="1277784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7pPr>
      <a:lvl8pPr marL="1920009" algn="ctr" defTabSz="1277784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8pPr>
      <a:lvl9pPr marL="2560013" algn="ctr" defTabSz="1277784" rtl="0" fontAlgn="base">
        <a:spcBef>
          <a:spcPct val="0"/>
        </a:spcBef>
        <a:spcAft>
          <a:spcPct val="0"/>
        </a:spcAft>
        <a:defRPr sz="6200">
          <a:solidFill>
            <a:schemeClr val="tx1"/>
          </a:solidFill>
          <a:latin typeface="Calibri" pitchFamily="34" charset="0"/>
        </a:defRPr>
      </a:lvl9pPr>
    </p:titleStyle>
    <p:bodyStyle>
      <a:lvl1pPr marL="476250" indent="-476250" algn="l" defTabSz="12763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5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1033463" indent="-393700" algn="l" defTabSz="12763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9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593850" indent="-314325" algn="l" defTabSz="12763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2233613" indent="-315913" algn="l" defTabSz="12763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876550" indent="-315913" algn="l" defTabSz="12763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3519594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520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449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375" indent="-319963" algn="l" defTabSz="1279852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26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852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778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70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63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559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485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411" algn="l" defTabSz="1279852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 txBox="1">
            <a:spLocks noChangeArrowheads="1"/>
          </p:cNvSpPr>
          <p:nvPr/>
        </p:nvSpPr>
        <p:spPr bwMode="auto">
          <a:xfrm>
            <a:off x="0" y="0"/>
            <a:ext cx="12801600" cy="1258888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 algn="ctr">
            <a:noFill/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110436" tIns="55219" rIns="110436" bIns="55219" anchor="ctr"/>
          <a:lstStyle/>
          <a:p>
            <a:pPr algn="ctr" defTabSz="1543050">
              <a:lnSpc>
                <a:spcPct val="80000"/>
              </a:lnSpc>
            </a:pPr>
            <a:r>
              <a:rPr lang="ru-RU" altLang="ru-RU" sz="2100" b="1">
                <a:latin typeface="Times New Roman" pitchFamily="18" charset="0"/>
                <a:cs typeface="Times New Roman" pitchFamily="18" charset="0"/>
              </a:rPr>
              <a:t>ПАСПОРТ ОБЪЕКТА СИСТЕМЫ СОЦИАЛЬНОЙ ЗАЩИТЫ НАСЕЛЕНИЯ</a:t>
            </a:r>
          </a:p>
          <a:p>
            <a:pPr algn="ctr" defTabSz="1543050">
              <a:lnSpc>
                <a:spcPct val="80000"/>
              </a:lnSpc>
            </a:pPr>
            <a:r>
              <a:rPr lang="ru-RU" altLang="ru-RU" sz="2000" b="1"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№10»</a:t>
            </a:r>
          </a:p>
          <a:p>
            <a:pPr algn="ctr" defTabSz="1543050">
              <a:lnSpc>
                <a:spcPct val="80000"/>
              </a:lnSpc>
            </a:pPr>
            <a:r>
              <a:rPr lang="ru-RU" altLang="ru-RU" sz="21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(план расположения объекта на местности)</a:t>
            </a:r>
          </a:p>
        </p:txBody>
      </p:sp>
      <p:pic>
        <p:nvPicPr>
          <p:cNvPr id="11267" name="Picture 5" descr="G:\Паспорт безопасности\План-схема.jpg"/>
          <p:cNvPicPr>
            <a:picLocks noChangeAspect="1" noChangeArrowheads="1"/>
          </p:cNvPicPr>
          <p:nvPr/>
        </p:nvPicPr>
        <p:blipFill>
          <a:blip r:embed="rId2" cstate="print"/>
          <a:srcRect l="6129" t="16995" r="4959"/>
          <a:stretch>
            <a:fillRect/>
          </a:stretch>
        </p:blipFill>
        <p:spPr bwMode="auto">
          <a:xfrm>
            <a:off x="495300" y="1631950"/>
            <a:ext cx="12169775" cy="714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2231</TotalTime>
  <Words>24</Words>
  <Application>Microsoft Office PowerPoint</Application>
  <PresentationFormat>A3 (297x420 мм)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ДС № 10 (1)</dc:title>
  <dc:creator>Елена</dc:creator>
  <dc:description/>
  <cp:lastModifiedBy>Пользователь Windows</cp:lastModifiedBy>
  <cp:revision>279</cp:revision>
  <dcterms:created xsi:type="dcterms:W3CDTF">2018-06-05T12:52:54Z</dcterms:created>
  <dcterms:modified xsi:type="dcterms:W3CDTF">2018-06-05T12:52:55Z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ДС № 10 (1)</vt:lpwstr>
  </property>
  <property fmtid="{D5CDD505-2E9C-101B-9397-08002B2CF9AE}" pid="3" name="SlideDescription">
    <vt:lpwstr/>
  </property>
</Properties>
</file>